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4"/>
    <p:sldMasterId id="2147483684" r:id="rId5"/>
  </p:sldMasterIdLst>
  <p:notesMasterIdLst>
    <p:notesMasterId r:id="rId40"/>
  </p:notesMasterIdLst>
  <p:sldIdLst>
    <p:sldId id="256" r:id="rId6"/>
    <p:sldId id="324" r:id="rId7"/>
    <p:sldId id="312" r:id="rId8"/>
    <p:sldId id="313" r:id="rId9"/>
    <p:sldId id="29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258" r:id="rId20"/>
    <p:sldId id="287" r:id="rId21"/>
    <p:sldId id="299" r:id="rId22"/>
    <p:sldId id="300" r:id="rId23"/>
    <p:sldId id="286" r:id="rId24"/>
    <p:sldId id="266" r:id="rId25"/>
    <p:sldId id="265" r:id="rId26"/>
    <p:sldId id="267" r:id="rId27"/>
    <p:sldId id="319" r:id="rId28"/>
    <p:sldId id="325" r:id="rId29"/>
    <p:sldId id="326" r:id="rId30"/>
    <p:sldId id="327" r:id="rId31"/>
    <p:sldId id="328" r:id="rId32"/>
    <p:sldId id="329" r:id="rId33"/>
    <p:sldId id="291" r:id="rId34"/>
    <p:sldId id="314" r:id="rId35"/>
    <p:sldId id="315" r:id="rId36"/>
    <p:sldId id="317" r:id="rId37"/>
    <p:sldId id="284" r:id="rId38"/>
    <p:sldId id="288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ep Bhagwani" initials="MB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FCDA65"/>
    <a:srgbClr val="F5F5F5"/>
    <a:srgbClr val="349FE9"/>
    <a:srgbClr val="FFFFFF"/>
    <a:srgbClr val="7C0000"/>
    <a:srgbClr val="75F7F7"/>
    <a:srgbClr val="0066FF"/>
    <a:srgbClr val="53C4FA"/>
    <a:srgbClr val="2189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250" autoAdjust="0"/>
    <p:restoredTop sz="94660"/>
  </p:normalViewPr>
  <p:slideViewPr>
    <p:cSldViewPr snapToGrid="0">
      <p:cViewPr>
        <p:scale>
          <a:sx n="72" d="100"/>
          <a:sy n="72" d="100"/>
        </p:scale>
        <p:origin x="712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Master" Target="slideMasters/slideMaster2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1" Type="http://schemas.openxmlformats.org/officeDocument/2006/relationships/commentAuthors" Target="commentAuthors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5120C-7C48-43D9-9C6A-90BC2B345101}" type="datetimeFigureOut">
              <a:rPr lang="en-IN" smtClean="0"/>
              <a:t>23/02/18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7B090-0354-4D77-B1C8-9AEC3A3CA543}" type="slidenum">
              <a:rPr lang="en-IN" smtClean="0"/>
              <a:t>‹Nr.›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70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4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02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7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97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551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1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223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20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06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485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50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94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25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1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93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5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9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55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0746-EDE5-3145-A59C-9453983F25D5}" type="datetimeFigureOut">
              <a:rPr lang="de-DE" smtClean="0"/>
              <a:t>23.02.18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340BA-7CF0-024D-8A3C-2F7F5D41797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1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png"/><Relationship Id="rId20" Type="http://schemas.openxmlformats.org/officeDocument/2006/relationships/image" Target="../media/image23.png"/><Relationship Id="rId21" Type="http://schemas.openxmlformats.org/officeDocument/2006/relationships/image" Target="../media/image24.png"/><Relationship Id="rId22" Type="http://schemas.openxmlformats.org/officeDocument/2006/relationships/image" Target="../media/image25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4" Type="http://schemas.openxmlformats.org/officeDocument/2006/relationships/image" Target="../media/image17.png"/><Relationship Id="rId15" Type="http://schemas.openxmlformats.org/officeDocument/2006/relationships/image" Target="../media/image18.png"/><Relationship Id="rId16" Type="http://schemas.openxmlformats.org/officeDocument/2006/relationships/image" Target="../media/image19.png"/><Relationship Id="rId17" Type="http://schemas.openxmlformats.org/officeDocument/2006/relationships/image" Target="../media/image20.png"/><Relationship Id="rId18" Type="http://schemas.openxmlformats.org/officeDocument/2006/relationships/image" Target="../media/image21.png"/><Relationship Id="rId19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1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Relationship Id="rId9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gif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26.png"/><Relationship Id="rId16" Type="http://schemas.openxmlformats.org/officeDocument/2006/relationships/image" Target="../media/image24.png"/><Relationship Id="rId17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189FC"/>
            </a:gs>
            <a:gs pos="3000">
              <a:srgbClr val="75F7F7"/>
            </a:gs>
            <a:gs pos="100000">
              <a:srgbClr val="75F7F8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3434874" y="1044405"/>
            <a:ext cx="5097294" cy="5097294"/>
          </a:xfrm>
          <a:prstGeom prst="ellipse">
            <a:avLst/>
          </a:prstGeom>
          <a:solidFill>
            <a:srgbClr val="FCDA65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D966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298" y="2344366"/>
            <a:ext cx="4650446" cy="249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4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FED67194-B1CB-47D1-93F8-3BA7916D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1" y="1087120"/>
            <a:ext cx="2608580" cy="4686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54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83323211-CFAA-4048-A030-220E7968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8" y="1132840"/>
            <a:ext cx="2609391" cy="462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5443"/>
            <a:ext cx="6858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074D332A-3140-42ED-BBD6-C8D582CE47E8}"/>
              </a:ext>
            </a:extLst>
          </p:cNvPr>
          <p:cNvGrpSpPr/>
          <p:nvPr/>
        </p:nvGrpSpPr>
        <p:grpSpPr>
          <a:xfrm>
            <a:off x="6096000" y="-5443"/>
            <a:ext cx="6858000" cy="6858000"/>
            <a:chOff x="6110841" y="-5443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xmlns="" id="{A56BC54F-5090-4C0E-B0E7-9BA6C031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79" y="1104924"/>
              <a:ext cx="2609391" cy="46448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551568EE-9673-4937-8108-5501C0644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841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56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2DEF8AB-4D93-4BF0-83DF-B85DD6981F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xmlns="" id="{EA738803-B59B-4B2B-BCC1-9FA7A7CA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308" y="1117601"/>
              <a:ext cx="2646732" cy="46177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57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223C4488-A75C-4C1D-8023-84D05D9F49D6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4CAD8A54-6052-47EE-8DC7-A8FAE7C6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080807"/>
              <a:ext cx="2662569" cy="4742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FDC8572-9016-4E72-8C28-C316C04EAF25}"/>
              </a:ext>
            </a:extLst>
          </p:cNvPr>
          <p:cNvSpPr/>
          <p:nvPr/>
        </p:nvSpPr>
        <p:spPr>
          <a:xfrm>
            <a:off x="6116955" y="3514725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ABD811F0-C23D-4838-984A-7D78A3BF2C10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DC3D1263-E372-4157-A82C-19A98D4D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127979"/>
              <a:ext cx="2662568" cy="46492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46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6459D3D-0F69-435A-9A4A-CDCBA479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0498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6D1D45C-5889-4A37-8ACA-E040EA0C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32" y="1370012"/>
            <a:ext cx="45243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0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98A807CB-926C-4E24-929D-4CDF792C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69" y="2688988"/>
            <a:ext cx="5455534" cy="114872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PARTICIPANTS</a:t>
            </a:r>
          </a:p>
        </p:txBody>
      </p:sp>
      <p:pic>
        <p:nvPicPr>
          <p:cNvPr id="3" name="Bild 68">
            <a:extLst>
              <a:ext uri="{FF2B5EF4-FFF2-40B4-BE49-F238E27FC236}">
                <a16:creationId xmlns:a16="http://schemas.microsoft.com/office/drawing/2014/main" xmlns="" id="{65485B64-933C-43B7-ADF0-D8D34BED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31" y="801644"/>
            <a:ext cx="2286203" cy="2296060"/>
          </a:xfrm>
          <a:prstGeom prst="rect">
            <a:avLst/>
          </a:prstGeom>
        </p:spPr>
      </p:pic>
      <p:pic>
        <p:nvPicPr>
          <p:cNvPr id="4" name="Bild 1">
            <a:extLst>
              <a:ext uri="{FF2B5EF4-FFF2-40B4-BE49-F238E27FC236}">
                <a16:creationId xmlns:a16="http://schemas.microsoft.com/office/drawing/2014/main" xmlns="" id="{24836509-B55E-40F9-AAC7-AB85AAEB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06" y="2950067"/>
            <a:ext cx="2296060" cy="2296060"/>
          </a:xfrm>
          <a:prstGeom prst="rect">
            <a:avLst/>
          </a:prstGeom>
        </p:spPr>
      </p:pic>
      <p:pic>
        <p:nvPicPr>
          <p:cNvPr id="5" name="Bild 83">
            <a:extLst>
              <a:ext uri="{FF2B5EF4-FFF2-40B4-BE49-F238E27FC236}">
                <a16:creationId xmlns:a16="http://schemas.microsoft.com/office/drawing/2014/main" xmlns="" id="{412ADAB4-C5C2-48ED-9FC8-8EE26CF8F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50" y="1375310"/>
            <a:ext cx="1148728" cy="1148728"/>
          </a:xfrm>
          <a:prstGeom prst="rect">
            <a:avLst/>
          </a:prstGeom>
        </p:spPr>
      </p:pic>
      <p:pic>
        <p:nvPicPr>
          <p:cNvPr id="7" name="Bild 68">
            <a:extLst>
              <a:ext uri="{FF2B5EF4-FFF2-40B4-BE49-F238E27FC236}">
                <a16:creationId xmlns:a16="http://schemas.microsoft.com/office/drawing/2014/main" xmlns="" id="{12E474DC-919E-45E0-A8DD-646C084B3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98" y="3429000"/>
            <a:ext cx="3196868" cy="31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037F10B-9B86-4A47-BE76-E8409568EA92}"/>
              </a:ext>
            </a:extLst>
          </p:cNvPr>
          <p:cNvSpPr txBox="1">
            <a:spLocks/>
          </p:cNvSpPr>
          <p:nvPr/>
        </p:nvSpPr>
        <p:spPr>
          <a:xfrm>
            <a:off x="1300773" y="2934587"/>
            <a:ext cx="3909180" cy="86380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Nunito" charset="0"/>
                <a:ea typeface="Nunito" charset="0"/>
                <a:cs typeface="Nunito" charset="0"/>
              </a:rPr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2B147F-6D71-4770-BD0D-39E69AC8CE28}"/>
              </a:ext>
            </a:extLst>
          </p:cNvPr>
          <p:cNvSpPr txBox="1"/>
          <p:nvPr/>
        </p:nvSpPr>
        <p:spPr>
          <a:xfrm>
            <a:off x="1380672" y="3638596"/>
            <a:ext cx="437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65000"/>
                  </a:schemeClr>
                </a:solidFill>
                <a:latin typeface="Nunito" charset="0"/>
                <a:ea typeface="Nunito" charset="0"/>
                <a:cs typeface="Nunito" charset="0"/>
              </a:rPr>
              <a:t>Wants to give his car for rent.</a:t>
            </a:r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xmlns="" id="{F789E919-03CB-40BA-83E3-AFB130CF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96" y="1821778"/>
            <a:ext cx="3214442" cy="32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189BC978-E864-40CC-A0CC-B88FB122B2EC}"/>
              </a:ext>
            </a:extLst>
          </p:cNvPr>
          <p:cNvSpPr txBox="1">
            <a:spLocks/>
          </p:cNvSpPr>
          <p:nvPr/>
        </p:nvSpPr>
        <p:spPr>
          <a:xfrm>
            <a:off x="1291894" y="2955851"/>
            <a:ext cx="4151975" cy="842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chemeClr val="bg1">
                    <a:lumMod val="95000"/>
                    <a:lumOff val="5000"/>
                  </a:schemeClr>
                </a:solidFill>
                <a:latin typeface="Nunito" charset="0"/>
                <a:ea typeface="Nunito" charset="0"/>
                <a:cs typeface="Nunito" charset="0"/>
              </a:rPr>
              <a:t>CUSTOMER</a:t>
            </a:r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/>
            </a:r>
            <a:b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9135FC2-54B1-4857-818E-0F6CF9344443}"/>
              </a:ext>
            </a:extLst>
          </p:cNvPr>
          <p:cNvSpPr txBox="1"/>
          <p:nvPr/>
        </p:nvSpPr>
        <p:spPr>
          <a:xfrm>
            <a:off x="1362915" y="3637385"/>
            <a:ext cx="391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65000"/>
                  </a:schemeClr>
                </a:solidFill>
                <a:latin typeface="Nunito" charset="0"/>
                <a:ea typeface="Nunito" charset="0"/>
                <a:cs typeface="Nunito" charset="0"/>
              </a:rPr>
              <a:t>Wants to rent a car.</a:t>
            </a:r>
          </a:p>
        </p:txBody>
      </p:sp>
      <p:pic>
        <p:nvPicPr>
          <p:cNvPr id="4" name="Bild 83">
            <a:extLst>
              <a:ext uri="{FF2B5EF4-FFF2-40B4-BE49-F238E27FC236}">
                <a16:creationId xmlns:a16="http://schemas.microsoft.com/office/drawing/2014/main" xmlns="" id="{E1063206-4B9C-4971-9421-45009725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18" y="1854425"/>
            <a:ext cx="3149147" cy="3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8A89CC02-C159-4F9A-95A7-EA6B9A1FBC58}"/>
              </a:ext>
            </a:extLst>
          </p:cNvPr>
          <p:cNvSpPr txBox="1">
            <a:spLocks/>
          </p:cNvSpPr>
          <p:nvPr/>
        </p:nvSpPr>
        <p:spPr>
          <a:xfrm>
            <a:off x="-802513" y="2670865"/>
            <a:ext cx="7376932" cy="1183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ASSETS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F3664B02-D75C-4D9B-B9F2-2CE307EF0314}"/>
              </a:ext>
            </a:extLst>
          </p:cNvPr>
          <p:cNvGrpSpPr/>
          <p:nvPr/>
        </p:nvGrpSpPr>
        <p:grpSpPr>
          <a:xfrm>
            <a:off x="8377493" y="4189283"/>
            <a:ext cx="2379216" cy="2379216"/>
            <a:chOff x="7019209" y="1760756"/>
            <a:chExt cx="2379216" cy="23792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xmlns="" id="{ED235196-CCED-4231-AE63-C789DAED04A5}"/>
                </a:ext>
              </a:extLst>
            </p:cNvPr>
            <p:cNvSpPr/>
            <p:nvPr/>
          </p:nvSpPr>
          <p:spPr>
            <a:xfrm>
              <a:off x="7019209" y="1760756"/>
              <a:ext cx="2379216" cy="2379216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picture containing transport&#10;&#10;Description generated with high confidence">
              <a:extLst>
                <a:ext uri="{FF2B5EF4-FFF2-40B4-BE49-F238E27FC236}">
                  <a16:creationId xmlns:a16="http://schemas.microsoft.com/office/drawing/2014/main" xmlns="" id="{C7D69AF2-BAD0-47D4-8552-64B551D0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572" y="2048119"/>
              <a:ext cx="1804489" cy="180448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D3F84DBF-C530-4684-A45B-F104716977B3}"/>
              </a:ext>
            </a:extLst>
          </p:cNvPr>
          <p:cNvGrpSpPr/>
          <p:nvPr/>
        </p:nvGrpSpPr>
        <p:grpSpPr>
          <a:xfrm>
            <a:off x="4792663" y="2979172"/>
            <a:ext cx="3192179" cy="3192179"/>
            <a:chOff x="4656307" y="659601"/>
            <a:chExt cx="3360229" cy="33602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xmlns="" id="{E88C2052-A584-4364-BAF6-2D90D03A3346}"/>
                </a:ext>
              </a:extLst>
            </p:cNvPr>
            <p:cNvSpPr/>
            <p:nvPr/>
          </p:nvSpPr>
          <p:spPr>
            <a:xfrm>
              <a:off x="4656307" y="659601"/>
              <a:ext cx="3360229" cy="336022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 descr="A close up of a car&#10;&#10;Description generated with high confidence">
              <a:extLst>
                <a:ext uri="{FF2B5EF4-FFF2-40B4-BE49-F238E27FC236}">
                  <a16:creationId xmlns:a16="http://schemas.microsoft.com/office/drawing/2014/main" xmlns="" id="{9206C5A5-34EB-4870-BCAE-92D637BD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361" y="892655"/>
              <a:ext cx="2894120" cy="28941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xmlns="" id="{183BF181-30F0-4E74-A73F-EA431CEE7C3F}"/>
              </a:ext>
            </a:extLst>
          </p:cNvPr>
          <p:cNvGrpSpPr/>
          <p:nvPr/>
        </p:nvGrpSpPr>
        <p:grpSpPr>
          <a:xfrm>
            <a:off x="7337336" y="323658"/>
            <a:ext cx="3530659" cy="3530659"/>
            <a:chOff x="5281932" y="1174072"/>
            <a:chExt cx="3879824" cy="38798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xmlns="" id="{395475EC-3559-4911-B160-AF1992F9A72F}"/>
                </a:ext>
              </a:extLst>
            </p:cNvPr>
            <p:cNvSpPr/>
            <p:nvPr/>
          </p:nvSpPr>
          <p:spPr>
            <a:xfrm>
              <a:off x="5281932" y="1174072"/>
              <a:ext cx="3879824" cy="387982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E44D0DB0-CE2F-4945-A402-D82AFC6BF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560" y="1542164"/>
              <a:ext cx="3192178" cy="3192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74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8153634" y="1057840"/>
            <a:ext cx="2617694" cy="49485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70" y="3153525"/>
            <a:ext cx="2098632" cy="209863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164" y="813728"/>
            <a:ext cx="1972635" cy="197263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69" y="4391836"/>
            <a:ext cx="1972635" cy="197263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69" y="2005718"/>
            <a:ext cx="1972635" cy="1972635"/>
          </a:xfrm>
          <a:prstGeom prst="rect">
            <a:avLst/>
          </a:prstGeom>
        </p:spPr>
      </p:pic>
      <p:sp>
        <p:nvSpPr>
          <p:cNvPr id="8" name="Abgerundetes Rechteck 7"/>
          <p:cNvSpPr/>
          <p:nvPr/>
        </p:nvSpPr>
        <p:spPr>
          <a:xfrm>
            <a:off x="4661650" y="2187392"/>
            <a:ext cx="2617694" cy="38189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Abgerundetes Rechteck 8"/>
          <p:cNvSpPr/>
          <p:nvPr/>
        </p:nvSpPr>
        <p:spPr>
          <a:xfrm>
            <a:off x="1169666" y="3424522"/>
            <a:ext cx="2617694" cy="25818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98" y="4202841"/>
            <a:ext cx="1972635" cy="197263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25" y="1935090"/>
            <a:ext cx="2098632" cy="2098632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91" y="3153525"/>
            <a:ext cx="1972635" cy="197263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0" y="4202841"/>
            <a:ext cx="1972635" cy="197263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3047404"/>
            <a:ext cx="1972635" cy="19726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887389" y="6032069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2013</a:t>
            </a:r>
            <a:endParaRPr kumimoji="0" lang="de-DE" sz="2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74930" y="6024286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2014</a:t>
            </a:r>
            <a:endParaRPr kumimoji="0" lang="de-DE" sz="2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8968595" y="6032069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2015</a:t>
            </a:r>
            <a:endParaRPr kumimoji="0" lang="de-DE" sz="28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44071" y="424287"/>
            <a:ext cx="77095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i="0" u="none" strike="noStrike" kern="1200" cap="none" spc="30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Number</a:t>
            </a:r>
            <a:r>
              <a:rPr kumimoji="0" lang="de-DE" sz="320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3200" i="0" u="none" strike="noStrike" kern="1200" cap="none" spc="30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of</a:t>
            </a:r>
            <a:r>
              <a:rPr kumimoji="0" lang="de-DE" sz="320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3200" i="0" u="none" strike="noStrike" kern="1200" cap="none" spc="30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vehicles</a:t>
            </a:r>
            <a:r>
              <a:rPr kumimoji="0" lang="de-DE" sz="3200" i="0" u="none" strike="noStrike" kern="1200" cap="none" spc="30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3200" i="0" u="none" strike="noStrike" kern="1200" cap="none" spc="30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across</a:t>
            </a:r>
            <a:r>
              <a:rPr kumimoji="0" lang="de-DE" sz="3200" i="0" u="none" strike="noStrike" kern="1200" cap="none" spc="30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3200" i="0" u="none" strike="noStrike" kern="1200" cap="none" spc="300" normalizeH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3200" i="0" u="none" strike="noStrike" kern="1200" cap="none" spc="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21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5A97BCA-CFE7-4DA9-A995-EA45A0B6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94" y="2413015"/>
            <a:ext cx="2153575" cy="101598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EC3A358-407F-46E8-8BB9-1EDBCEEB07B6}"/>
              </a:ext>
            </a:extLst>
          </p:cNvPr>
          <p:cNvSpPr txBox="1"/>
          <p:nvPr/>
        </p:nvSpPr>
        <p:spPr>
          <a:xfrm>
            <a:off x="1566169" y="3429000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>
                <a:solidFill>
                  <a:srgbClr val="349FE9"/>
                </a:solidFill>
                <a:latin typeface="Nunito" charset="0"/>
                <a:ea typeface="Nunito" charset="0"/>
                <a:cs typeface="Nunito" charset="0"/>
              </a:rPr>
              <a:t>0</a:t>
            </a:r>
            <a:r>
              <a:rPr lang="en-IN" dirty="0" smtClean="0"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IN" dirty="0" smtClean="0">
                <a:solidFill>
                  <a:schemeClr val="tx1">
                    <a:lumMod val="50000"/>
                  </a:schemeClr>
                </a:solidFill>
                <a:latin typeface="Nunito" charset="0"/>
                <a:ea typeface="Nunito" charset="0"/>
                <a:cs typeface="Nunito" charset="0"/>
              </a:rPr>
              <a:t>AVAILABLE</a:t>
            </a:r>
            <a:endParaRPr lang="en-IN" dirty="0">
              <a:solidFill>
                <a:schemeClr val="tx1">
                  <a:lumMod val="50000"/>
                </a:schemeClr>
              </a:solidFill>
              <a:latin typeface="Nunito" charset="0"/>
              <a:ea typeface="Nunito" charset="0"/>
              <a:cs typeface="Nunito" charset="0"/>
            </a:endParaRPr>
          </a:p>
          <a:p>
            <a:r>
              <a:rPr lang="en-IN" dirty="0">
                <a:solidFill>
                  <a:srgbClr val="349FE9"/>
                </a:solidFill>
                <a:latin typeface="Nunito" charset="0"/>
                <a:ea typeface="Nunito" charset="0"/>
                <a:cs typeface="Nunito" charset="0"/>
              </a:rPr>
              <a:t>1</a:t>
            </a:r>
            <a:r>
              <a:rPr lang="en-IN" dirty="0">
                <a:latin typeface="Nunito" charset="0"/>
                <a:ea typeface="Nunito" charset="0"/>
                <a:cs typeface="Nunito" charset="0"/>
              </a:rPr>
              <a:t>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  <a:latin typeface="Nunito" charset="0"/>
                <a:ea typeface="Nunito" charset="0"/>
                <a:cs typeface="Nunito" charset="0"/>
              </a:rPr>
              <a:t>BOOKED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F2A3CE6-081D-4F8F-9B6C-42FD776A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99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DF7BB65F-85E1-4AF5-BBA3-379C7559A1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2"/>
            <a:ext cx="4636008" cy="685799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ED682E5C-8A62-46A2-82D0-7B8CB965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222" y="2867486"/>
            <a:ext cx="5323605" cy="3990511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B13F6AE8-A2E5-4727-AC76-31D03C7F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43" y="2222339"/>
            <a:ext cx="6188242" cy="1785094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64485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95EF3-6A1C-480F-B1E3-536DF829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74" y="2134573"/>
            <a:ext cx="4076948" cy="1974440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bg1"/>
                </a:solidFill>
                <a:latin typeface="Nunito" charset="0"/>
                <a:ea typeface="Nunito" charset="0"/>
                <a:cs typeface="Nunito" charset="0"/>
              </a:rPr>
              <a:t>RENTING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0D4D52BD-626A-4944-961A-5BC01ADDC247}"/>
              </a:ext>
            </a:extLst>
          </p:cNvPr>
          <p:cNvSpPr txBox="1"/>
          <p:nvPr/>
        </p:nvSpPr>
        <p:spPr>
          <a:xfrm>
            <a:off x="873954" y="3429000"/>
            <a:ext cx="34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D8EEE"/>
                </a:solidFill>
                <a:latin typeface="Nunito" charset="0"/>
                <a:ea typeface="Nunito" charset="0"/>
                <a:cs typeface="Nunito" charset="0"/>
              </a:rPr>
              <a:t>From-</a:t>
            </a:r>
            <a:r>
              <a:rPr lang="en-IN" sz="2400" dirty="0">
                <a:solidFill>
                  <a:srgbClr val="3D73CE"/>
                </a:solidFill>
                <a:latin typeface="Nunito" charset="0"/>
                <a:ea typeface="Nunito" charset="0"/>
                <a:cs typeface="Nunito" charset="0"/>
              </a:rPr>
              <a:t>to</a:t>
            </a:r>
            <a:r>
              <a:rPr lang="en-IN" sz="2400" dirty="0">
                <a:solidFill>
                  <a:srgbClr val="4D8EEE"/>
                </a:solidFill>
                <a:latin typeface="Nunito" charset="0"/>
                <a:ea typeface="Nunito" charset="0"/>
                <a:cs typeface="Nunito" charset="0"/>
              </a:rPr>
              <a:t>-Date 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29F9E1CB-B45E-44E4-BD45-70B39C65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0945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11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735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6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4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47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hteck 1"/>
          <p:cNvSpPr/>
          <p:nvPr/>
        </p:nvSpPr>
        <p:spPr>
          <a:xfrm>
            <a:off x="2739656" y="2136340"/>
            <a:ext cx="6414976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400">
              <a:defRPr/>
            </a:pPr>
            <a:r>
              <a:rPr lang="de-DE" sz="6000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THE </a:t>
            </a:r>
            <a:r>
              <a:rPr lang="de-DE" sz="6000" b="1" spc="600" dirty="0" smtClean="0">
                <a:solidFill>
                  <a:srgbClr val="FFD966"/>
                </a:solidFill>
                <a:latin typeface="Nunito" charset="0"/>
                <a:ea typeface="Nunito" charset="0"/>
                <a:cs typeface="Nunito" charset="0"/>
              </a:rPr>
              <a:t>PROCESS</a:t>
            </a:r>
            <a:endParaRPr lang="de-DE" sz="6000" b="1" spc="600" dirty="0">
              <a:solidFill>
                <a:srgbClr val="FFD966"/>
              </a:solidFill>
              <a:latin typeface="Nunito" charset="0"/>
              <a:ea typeface="Nunito" charset="0"/>
              <a:cs typeface="Nunito" charset="0"/>
            </a:endParaRPr>
          </a:p>
          <a:p>
            <a:pPr lvl="0" defTabSz="914400">
              <a:defRPr/>
            </a:pPr>
            <a:endParaRPr lang="de-DE" dirty="0"/>
          </a:p>
        </p:txBody>
      </p:sp>
      <p:sp>
        <p:nvSpPr>
          <p:cNvPr id="10" name="Eingebuchteter Richtungspfeil 9"/>
          <p:cNvSpPr/>
          <p:nvPr/>
        </p:nvSpPr>
        <p:spPr>
          <a:xfrm>
            <a:off x="102958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1" name="Eingebuchteter Richtungspfeil 10"/>
          <p:cNvSpPr/>
          <p:nvPr/>
        </p:nvSpPr>
        <p:spPr>
          <a:xfrm>
            <a:off x="266345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2" name="Eingebuchteter Richtungspfeil 11"/>
          <p:cNvSpPr/>
          <p:nvPr/>
        </p:nvSpPr>
        <p:spPr>
          <a:xfrm>
            <a:off x="429732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Eingebuchteter Richtungspfeil 12"/>
          <p:cNvSpPr/>
          <p:nvPr/>
        </p:nvSpPr>
        <p:spPr>
          <a:xfrm>
            <a:off x="593119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4" name="Eingebuchteter Richtungspfeil 13"/>
          <p:cNvSpPr/>
          <p:nvPr/>
        </p:nvSpPr>
        <p:spPr>
          <a:xfrm>
            <a:off x="7565066" y="3429000"/>
            <a:ext cx="1633870" cy="595423"/>
          </a:xfrm>
          <a:prstGeom prst="chevr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5" name="Eingebuchteter Richtungspfeil 14"/>
          <p:cNvSpPr/>
          <p:nvPr/>
        </p:nvSpPr>
        <p:spPr>
          <a:xfrm>
            <a:off x="9154632" y="3429000"/>
            <a:ext cx="1633870" cy="595423"/>
          </a:xfrm>
          <a:prstGeom prst="chevron">
            <a:avLst/>
          </a:prstGeom>
          <a:solidFill>
            <a:srgbClr val="FFD966"/>
          </a:solidFill>
          <a:ln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A199D8E-D5A2-4A57-BA85-287A4100F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10768"/>
            <a:ext cx="5125888" cy="389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7D4592C-4362-4794-B50E-D93643AE1345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0A2C8E3-BB76-448F-8048-CB38F719D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27992" y="2343486"/>
            <a:ext cx="6076708" cy="2465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F4D1805-4C03-4C68-87AE-F252BB2E1BD0}"/>
              </a:ext>
            </a:extLst>
          </p:cNvPr>
          <p:cNvSpPr txBox="1"/>
          <p:nvPr/>
        </p:nvSpPr>
        <p:spPr>
          <a:xfrm>
            <a:off x="8115204" y="3076247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xmlns="" id="{18DD69C9-111B-4C12-846D-7B796E1B7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47" t="45738" r="20569" b="34852"/>
          <a:stretch/>
        </p:blipFill>
        <p:spPr>
          <a:xfrm>
            <a:off x="2488556" y="3025260"/>
            <a:ext cx="5602148" cy="3022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EBD5BBE-5FB9-425C-BF95-B64727AB9453}"/>
              </a:ext>
            </a:extLst>
          </p:cNvPr>
          <p:cNvSpPr txBox="1"/>
          <p:nvPr/>
        </p:nvSpPr>
        <p:spPr>
          <a:xfrm>
            <a:off x="7231284" y="4653915"/>
            <a:ext cx="357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 Of Previous Block</a:t>
            </a:r>
          </a:p>
        </p:txBody>
      </p:sp>
    </p:spTree>
    <p:extLst>
      <p:ext uri="{BB962C8B-B14F-4D97-AF65-F5344CB8AC3E}">
        <p14:creationId xmlns:p14="http://schemas.microsoft.com/office/powerpoint/2010/main" val="19397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ild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9083078" y="1099469"/>
            <a:ext cx="32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Married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IT Consultant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05031" y="4625321"/>
            <a:ext cx="21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iPhone 8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053757" y="4551470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230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7522" y="5676199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Bitcoin,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Ether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98%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160k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PhD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40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308036" y="446476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95645" y="4464765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holidays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7414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GUPTA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2" y="175562"/>
            <a:ext cx="3157539" cy="3157539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6542145" y="1249547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Gerade Verbindung 70"/>
          <p:cNvCxnSpPr/>
          <p:nvPr/>
        </p:nvCxnSpPr>
        <p:spPr>
          <a:xfrm flipV="1">
            <a:off x="6767452" y="1106676"/>
            <a:ext cx="175349" cy="18152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806108" y="1066860"/>
            <a:ext cx="181624" cy="18939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>
            <a:off x="6958359" y="1066860"/>
            <a:ext cx="29373" cy="18268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82" y="4319824"/>
            <a:ext cx="798986" cy="6006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09" y="4300272"/>
            <a:ext cx="662320" cy="63974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14" y="4293116"/>
            <a:ext cx="747898" cy="63730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6" y="111554"/>
            <a:ext cx="3214442" cy="3214442"/>
          </a:xfrm>
          <a:prstGeom prst="rect">
            <a:avLst/>
          </a:prstGeom>
        </p:spPr>
      </p:pic>
      <p:pic>
        <p:nvPicPr>
          <p:cNvPr id="74" name="Bild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75" name="Bild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74" y="4323557"/>
            <a:ext cx="657676" cy="560427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05" y="4334824"/>
            <a:ext cx="690920" cy="53789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93" y="4324211"/>
            <a:ext cx="743744" cy="559117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53" y="4282121"/>
            <a:ext cx="749614" cy="595664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8511788" y="4464766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movies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99" y="5969426"/>
            <a:ext cx="550886" cy="550886"/>
          </a:xfrm>
          <a:prstGeom prst="rect">
            <a:avLst/>
          </a:prstGeom>
        </p:spPr>
      </p:pic>
      <p:pic>
        <p:nvPicPr>
          <p:cNvPr id="39" name="Bild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05" y="5969426"/>
            <a:ext cx="550886" cy="550886"/>
          </a:xfrm>
          <a:prstGeom prst="rect">
            <a:avLst/>
          </a:prstGeom>
        </p:spPr>
      </p:pic>
      <p:pic>
        <p:nvPicPr>
          <p:cNvPr id="40" name="Bild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11" y="6002000"/>
            <a:ext cx="518312" cy="518312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399" y="6000005"/>
            <a:ext cx="511315" cy="511315"/>
          </a:xfrm>
          <a:prstGeom prst="rect">
            <a:avLst/>
          </a:prstGeom>
        </p:spPr>
      </p:pic>
      <p:sp>
        <p:nvSpPr>
          <p:cNvPr id="80" name="Textfeld 7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working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8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and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4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Frankfurt.</a:t>
            </a:r>
          </a:p>
        </p:txBody>
      </p:sp>
    </p:spTree>
    <p:extLst>
      <p:ext uri="{BB962C8B-B14F-4D97-AF65-F5344CB8AC3E}">
        <p14:creationId xmlns:p14="http://schemas.microsoft.com/office/powerpoint/2010/main" val="123389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A8795276-348F-470F-AA87-40182FC3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20928"/>
            <a:ext cx="5125888" cy="389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2301249C-A905-4352-81A8-313B46723FC9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xmlns="" id="{6B55509D-26C9-40BA-B32F-A5DDA44CDB0D}"/>
              </a:ext>
            </a:extLst>
          </p:cNvPr>
          <p:cNvCxnSpPr>
            <a:cxnSpLocks/>
          </p:cNvCxnSpPr>
          <p:nvPr/>
        </p:nvCxnSpPr>
        <p:spPr>
          <a:xfrm>
            <a:off x="8616201" y="2302260"/>
            <a:ext cx="90517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xmlns="" id="{74C1C11A-E459-40F6-8D7E-E36D772B3763}"/>
              </a:ext>
            </a:extLst>
          </p:cNvPr>
          <p:cNvGrpSpPr/>
          <p:nvPr/>
        </p:nvGrpSpPr>
        <p:grpSpPr>
          <a:xfrm>
            <a:off x="6871858" y="1323226"/>
            <a:ext cx="4305512" cy="2308194"/>
            <a:chOff x="6871858" y="1323226"/>
            <a:chExt cx="4305512" cy="230819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xmlns="" id="{186F4C48-C6C7-4FA5-BC63-3762DCEB3654}"/>
                </a:ext>
              </a:extLst>
            </p:cNvPr>
            <p:cNvSpPr/>
            <p:nvPr/>
          </p:nvSpPr>
          <p:spPr>
            <a:xfrm>
              <a:off x="6871858" y="1323226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Bild 4">
              <a:extLst>
                <a:ext uri="{FF2B5EF4-FFF2-40B4-BE49-F238E27FC236}">
                  <a16:creationId xmlns:a16="http://schemas.microsoft.com/office/drawing/2014/main" xmlns="" id="{0C445BC4-4949-43B4-8376-98B3B3E3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844" y="1717571"/>
              <a:ext cx="1387199" cy="1387199"/>
            </a:xfrm>
            <a:prstGeom prst="rect">
              <a:avLst/>
            </a:prstGeom>
          </p:spPr>
        </p:pic>
        <p:sp>
          <p:nvSpPr>
            <p:cNvPr id="13" name="Abgerundetes Rechteck 97">
              <a:extLst>
                <a:ext uri="{FF2B5EF4-FFF2-40B4-BE49-F238E27FC236}">
                  <a16:creationId xmlns:a16="http://schemas.microsoft.com/office/drawing/2014/main" xmlns="" id="{BA66C4F7-02D1-4C1A-B6AD-C96FDEFEEA13}"/>
                </a:ext>
              </a:extLst>
            </p:cNvPr>
            <p:cNvSpPr/>
            <p:nvPr/>
          </p:nvSpPr>
          <p:spPr>
            <a:xfrm>
              <a:off x="8532167" y="1695119"/>
              <a:ext cx="1073241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feld 98">
              <a:extLst>
                <a:ext uri="{FF2B5EF4-FFF2-40B4-BE49-F238E27FC236}">
                  <a16:creationId xmlns:a16="http://schemas.microsoft.com/office/drawing/2014/main" xmlns="" id="{BC9838EC-FD23-4442-9755-26ACFF09B7CA}"/>
                </a:ext>
              </a:extLst>
            </p:cNvPr>
            <p:cNvSpPr txBox="1"/>
            <p:nvPr/>
          </p:nvSpPr>
          <p:spPr>
            <a:xfrm>
              <a:off x="8616201" y="1879699"/>
              <a:ext cx="90517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GUPTA</a:t>
              </a:r>
              <a:b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</a:br>
              <a:endParaRPr kumimoji="0" lang="de-DE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5" name="Textfeld 79">
              <a:extLst>
                <a:ext uri="{FF2B5EF4-FFF2-40B4-BE49-F238E27FC236}">
                  <a16:creationId xmlns:a16="http://schemas.microsoft.com/office/drawing/2014/main" xmlns="" id="{FEA7E310-756D-4B1E-993A-D8CEDEDD44EC}"/>
                </a:ext>
              </a:extLst>
            </p:cNvPr>
            <p:cNvSpPr txBox="1"/>
            <p:nvPr/>
          </p:nvSpPr>
          <p:spPr>
            <a:xfrm>
              <a:off x="8561878" y="2369011"/>
              <a:ext cx="1059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is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working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8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Bengaluru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and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4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Frankfurt.</a:t>
              </a:r>
            </a:p>
          </p:txBody>
        </p:sp>
        <p:sp>
          <p:nvSpPr>
            <p:cNvPr id="19" name="Abgerundetes Rechteck 97">
              <a:extLst>
                <a:ext uri="{FF2B5EF4-FFF2-40B4-BE49-F238E27FC236}">
                  <a16:creationId xmlns:a16="http://schemas.microsoft.com/office/drawing/2014/main" xmlns="" id="{4E60FD01-425B-4D7F-8654-1226EC35050E}"/>
                </a:ext>
              </a:extLst>
            </p:cNvPr>
            <p:cNvSpPr/>
            <p:nvPr/>
          </p:nvSpPr>
          <p:spPr>
            <a:xfrm>
              <a:off x="9705843" y="1695119"/>
              <a:ext cx="1073241" cy="768046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Abgerundetes Rechteck 97">
              <a:extLst>
                <a:ext uri="{FF2B5EF4-FFF2-40B4-BE49-F238E27FC236}">
                  <a16:creationId xmlns:a16="http://schemas.microsoft.com/office/drawing/2014/main" xmlns="" id="{E660C474-663D-4F91-BEA0-A9998CDB3AF3}"/>
                </a:ext>
              </a:extLst>
            </p:cNvPr>
            <p:cNvSpPr/>
            <p:nvPr/>
          </p:nvSpPr>
          <p:spPr>
            <a:xfrm>
              <a:off x="9705843" y="2512695"/>
              <a:ext cx="1073241" cy="782174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9DD4F759-2383-4318-BD63-850AEFF0B8AD}"/>
                </a:ext>
              </a:extLst>
            </p:cNvPr>
            <p:cNvSpPr txBox="1"/>
            <p:nvPr/>
          </p:nvSpPr>
          <p:spPr>
            <a:xfrm>
              <a:off x="9810750" y="1813560"/>
              <a:ext cx="407670" cy="20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0575C784-E37B-4476-AA37-6CD69781916C}"/>
                </a:ext>
              </a:extLst>
            </p:cNvPr>
            <p:cNvSpPr txBox="1"/>
            <p:nvPr/>
          </p:nvSpPr>
          <p:spPr>
            <a:xfrm>
              <a:off x="9790716" y="2102205"/>
              <a:ext cx="5284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Gender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930448B0-7767-4712-84FF-FD600728B16C}"/>
                </a:ext>
              </a:extLst>
            </p:cNvPr>
            <p:cNvSpPr txBox="1"/>
            <p:nvPr/>
          </p:nvSpPr>
          <p:spPr>
            <a:xfrm>
              <a:off x="10242463" y="1811655"/>
              <a:ext cx="4076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40 </a:t>
              </a:r>
              <a:r>
                <a:rPr lang="en-IN" sz="300" dirty="0">
                  <a:solidFill>
                    <a:schemeClr val="bg1"/>
                  </a:solidFill>
                </a:rPr>
                <a:t>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793CE6E7-681F-4767-BE6D-151A59AB4C34}"/>
                </a:ext>
              </a:extLst>
            </p:cNvPr>
            <p:cNvSpPr txBox="1"/>
            <p:nvPr/>
          </p:nvSpPr>
          <p:spPr>
            <a:xfrm>
              <a:off x="10242462" y="2102205"/>
              <a:ext cx="48268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MALE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5D482A1C-9D7F-4A6B-9AB1-F112D38A33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2462" y="1857375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xmlns="" id="{B0634BD3-6965-464A-A024-64537F64A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6224" y="2133931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D8D177C5-BF48-466B-9E0D-F264FC889732}"/>
                </a:ext>
              </a:extLst>
            </p:cNvPr>
            <p:cNvSpPr txBox="1"/>
            <p:nvPr/>
          </p:nvSpPr>
          <p:spPr>
            <a:xfrm>
              <a:off x="9834156" y="2588672"/>
              <a:ext cx="816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Bank Details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xmlns="" id="{5B969237-5F18-44A1-A368-659368B1DD89}"/>
                </a:ext>
              </a:extLst>
            </p:cNvPr>
            <p:cNvCxnSpPr>
              <a:cxnSpLocks/>
            </p:cNvCxnSpPr>
            <p:nvPr/>
          </p:nvCxnSpPr>
          <p:spPr>
            <a:xfrm>
              <a:off x="9804400" y="2782022"/>
              <a:ext cx="876123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4AF221A6-5159-4557-817D-90081A98D11A}"/>
                </a:ext>
              </a:extLst>
            </p:cNvPr>
            <p:cNvSpPr txBox="1"/>
            <p:nvPr/>
          </p:nvSpPr>
          <p:spPr>
            <a:xfrm>
              <a:off x="9771106" y="2834947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9542336554233-6542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499D5EC8-CAAB-4D76-A9A4-AB82322ACE58}"/>
                </a:ext>
              </a:extLst>
            </p:cNvPr>
            <p:cNvSpPr txBox="1"/>
            <p:nvPr/>
          </p:nvSpPr>
          <p:spPr>
            <a:xfrm>
              <a:off x="9771106" y="2985456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ICICI BANK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xmlns="" id="{77B257EF-38FC-4B44-A7E1-2D664D0AA447}"/>
              </a:ext>
            </a:extLst>
          </p:cNvPr>
          <p:cNvGrpSpPr/>
          <p:nvPr/>
        </p:nvGrpSpPr>
        <p:grpSpPr>
          <a:xfrm>
            <a:off x="6871858" y="1309068"/>
            <a:ext cx="4305512" cy="2308194"/>
            <a:chOff x="6875751" y="1325131"/>
            <a:chExt cx="4305512" cy="230819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xmlns="" id="{68129127-FC85-4E53-8BBA-921AB5BCA7A9}"/>
                </a:ext>
              </a:extLst>
            </p:cNvPr>
            <p:cNvSpPr/>
            <p:nvPr/>
          </p:nvSpPr>
          <p:spPr>
            <a:xfrm>
              <a:off x="6875751" y="1325131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xmlns="" id="{0C6F3E41-CA9C-43C3-A5E9-71DB6744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7884" y="1751086"/>
              <a:ext cx="1381557" cy="1381557"/>
            </a:xfrm>
            <a:prstGeom prst="rect">
              <a:avLst/>
            </a:prstGeom>
          </p:spPr>
        </p:pic>
        <p:sp>
          <p:nvSpPr>
            <p:cNvPr id="46" name="Abgerundetes Rechteck 97">
              <a:extLst>
                <a:ext uri="{FF2B5EF4-FFF2-40B4-BE49-F238E27FC236}">
                  <a16:creationId xmlns:a16="http://schemas.microsoft.com/office/drawing/2014/main" xmlns="" id="{FF421C46-4427-482F-ABF1-74B174545579}"/>
                </a:ext>
              </a:extLst>
            </p:cNvPr>
            <p:cNvSpPr/>
            <p:nvPr/>
          </p:nvSpPr>
          <p:spPr>
            <a:xfrm>
              <a:off x="8704749" y="1722750"/>
              <a:ext cx="2166313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xmlns="" id="{AF136BA3-63B1-4B4A-A9B9-A8463BC19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491" y="2198701"/>
              <a:ext cx="1807032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79">
              <a:extLst>
                <a:ext uri="{FF2B5EF4-FFF2-40B4-BE49-F238E27FC236}">
                  <a16:creationId xmlns:a16="http://schemas.microsoft.com/office/drawing/2014/main" xmlns="" id="{844D8690-0E92-4938-B58D-6B1D6CA520D3}"/>
                </a:ext>
              </a:extLst>
            </p:cNvPr>
            <p:cNvSpPr txBox="1"/>
            <p:nvPr/>
          </p:nvSpPr>
          <p:spPr>
            <a:xfrm>
              <a:off x="8882374" y="2665991"/>
              <a:ext cx="5233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From:</a:t>
              </a:r>
            </a:p>
          </p:txBody>
        </p:sp>
        <p:sp>
          <p:nvSpPr>
            <p:cNvPr id="52" name="Textfeld 79">
              <a:extLst>
                <a:ext uri="{FF2B5EF4-FFF2-40B4-BE49-F238E27FC236}">
                  <a16:creationId xmlns:a16="http://schemas.microsoft.com/office/drawing/2014/main" xmlns="" id="{F7F409C1-4B7C-4D8C-84E9-0789B02CDFFD}"/>
                </a:ext>
              </a:extLst>
            </p:cNvPr>
            <p:cNvSpPr txBox="1"/>
            <p:nvPr/>
          </p:nvSpPr>
          <p:spPr>
            <a:xfrm>
              <a:off x="8885331" y="2401320"/>
              <a:ext cx="3669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TO:</a:t>
              </a:r>
            </a:p>
          </p:txBody>
        </p:sp>
        <p:sp>
          <p:nvSpPr>
            <p:cNvPr id="53" name="Textfeld 79">
              <a:extLst>
                <a:ext uri="{FF2B5EF4-FFF2-40B4-BE49-F238E27FC236}">
                  <a16:creationId xmlns:a16="http://schemas.microsoft.com/office/drawing/2014/main" xmlns="" id="{4BEE79D6-F8FA-4D5A-B4E7-0C11B2DF8E3B}"/>
                </a:ext>
              </a:extLst>
            </p:cNvPr>
            <p:cNvSpPr txBox="1"/>
            <p:nvPr/>
          </p:nvSpPr>
          <p:spPr>
            <a:xfrm>
              <a:off x="8882374" y="2930979"/>
              <a:ext cx="605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Amount:</a:t>
              </a:r>
            </a:p>
          </p:txBody>
        </p:sp>
        <p:sp>
          <p:nvSpPr>
            <p:cNvPr id="54" name="Textfeld 98">
              <a:extLst>
                <a:ext uri="{FF2B5EF4-FFF2-40B4-BE49-F238E27FC236}">
                  <a16:creationId xmlns:a16="http://schemas.microsoft.com/office/drawing/2014/main" xmlns="" id="{23B7B1AA-7DEF-4919-AF1D-F8FA560660E1}"/>
                </a:ext>
              </a:extLst>
            </p:cNvPr>
            <p:cNvSpPr txBox="1"/>
            <p:nvPr/>
          </p:nvSpPr>
          <p:spPr>
            <a:xfrm>
              <a:off x="8761827" y="1908537"/>
              <a:ext cx="2065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spc="3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Transaction details</a:t>
              </a:r>
              <a:endParaRPr kumimoji="0" lang="de-DE" sz="1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5" name="Textfeld 79">
              <a:extLst>
                <a:ext uri="{FF2B5EF4-FFF2-40B4-BE49-F238E27FC236}">
                  <a16:creationId xmlns:a16="http://schemas.microsoft.com/office/drawing/2014/main" xmlns="" id="{F65BC523-4094-494B-914B-90DA054F479F}"/>
                </a:ext>
              </a:extLst>
            </p:cNvPr>
            <p:cNvSpPr txBox="1"/>
            <p:nvPr/>
          </p:nvSpPr>
          <p:spPr>
            <a:xfrm>
              <a:off x="9630835" y="2388975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Nishi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6" name="Textfeld 79">
              <a:extLst>
                <a:ext uri="{FF2B5EF4-FFF2-40B4-BE49-F238E27FC236}">
                  <a16:creationId xmlns:a16="http://schemas.microsoft.com/office/drawing/2014/main" xmlns="" id="{790B5CD8-E7FB-4039-AB67-EDFAE33802AA}"/>
                </a:ext>
              </a:extLst>
            </p:cNvPr>
            <p:cNvSpPr txBox="1"/>
            <p:nvPr/>
          </p:nvSpPr>
          <p:spPr>
            <a:xfrm>
              <a:off x="9630190" y="2663394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Yash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7" name="Textfeld 79">
              <a:extLst>
                <a:ext uri="{FF2B5EF4-FFF2-40B4-BE49-F238E27FC236}">
                  <a16:creationId xmlns:a16="http://schemas.microsoft.com/office/drawing/2014/main" xmlns="" id="{E260559C-C4CE-43F1-8147-45D7472A93A1}"/>
                </a:ext>
              </a:extLst>
            </p:cNvPr>
            <p:cNvSpPr txBox="1"/>
            <p:nvPr/>
          </p:nvSpPr>
          <p:spPr>
            <a:xfrm>
              <a:off x="9617673" y="2914377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Rs. 23,600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7A4028BF-8A53-4965-AC85-43DD8218EE5E}"/>
                </a:ext>
              </a:extLst>
            </p:cNvPr>
            <p:cNvCxnSpPr>
              <a:cxnSpLocks/>
            </p:cNvCxnSpPr>
            <p:nvPr/>
          </p:nvCxnSpPr>
          <p:spPr>
            <a:xfrm>
              <a:off x="9488348" y="2320408"/>
              <a:ext cx="0" cy="849714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xmlns="" id="{E23EB084-0C6A-4BA6-A26F-B9601DCEC946}"/>
              </a:ext>
            </a:extLst>
          </p:cNvPr>
          <p:cNvGrpSpPr/>
          <p:nvPr/>
        </p:nvGrpSpPr>
        <p:grpSpPr>
          <a:xfrm>
            <a:off x="6871858" y="1316147"/>
            <a:ext cx="4305512" cy="2308194"/>
            <a:chOff x="6871858" y="3841151"/>
            <a:chExt cx="4305512" cy="230819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xmlns="" id="{29AA1813-129A-430D-A410-52599660B702}"/>
                </a:ext>
              </a:extLst>
            </p:cNvPr>
            <p:cNvGrpSpPr/>
            <p:nvPr/>
          </p:nvGrpSpPr>
          <p:grpSpPr>
            <a:xfrm>
              <a:off x="6871858" y="3841151"/>
              <a:ext cx="4305512" cy="2308194"/>
              <a:chOff x="6871858" y="3717430"/>
              <a:chExt cx="4305512" cy="230819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xmlns="" id="{15DBCF74-151B-43AB-A7B5-2B36AAC85690}"/>
                  </a:ext>
                </a:extLst>
              </p:cNvPr>
              <p:cNvSpPr/>
              <p:nvPr/>
            </p:nvSpPr>
            <p:spPr>
              <a:xfrm>
                <a:off x="6871858" y="3717430"/>
                <a:ext cx="4305512" cy="2308194"/>
              </a:xfrm>
              <a:prstGeom prst="roundRect">
                <a:avLst/>
              </a:prstGeom>
              <a:gradFill flip="none" rotWithShape="1">
                <a:gsLst>
                  <a:gs pos="0">
                    <a:srgbClr val="8DEEFF"/>
                  </a:gs>
                  <a:gs pos="100000">
                    <a:srgbClr val="3366CC"/>
                  </a:gs>
                </a:gsLst>
                <a:lin ang="18900000" scaled="1"/>
                <a:tileRect/>
              </a:gradFill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0" name="Abgerundetes Rechteck 97">
                <a:extLst>
                  <a:ext uri="{FF2B5EF4-FFF2-40B4-BE49-F238E27FC236}">
                    <a16:creationId xmlns:a16="http://schemas.microsoft.com/office/drawing/2014/main" xmlns="" id="{709AFD1F-FF1A-4D83-A421-742E5DFE9427}"/>
                  </a:ext>
                </a:extLst>
              </p:cNvPr>
              <p:cNvSpPr/>
              <p:nvPr/>
            </p:nvSpPr>
            <p:spPr>
              <a:xfrm>
                <a:off x="8602527" y="4144991"/>
                <a:ext cx="2166313" cy="1599750"/>
              </a:xfrm>
              <a:prstGeom prst="roundRect">
                <a:avLst/>
              </a:prstGeom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xmlns="" id="{000FA34F-8B54-48BE-8581-3DAC9DE62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168" y="4581318"/>
                <a:ext cx="180703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9">
                <a:extLst>
                  <a:ext uri="{FF2B5EF4-FFF2-40B4-BE49-F238E27FC236}">
                    <a16:creationId xmlns:a16="http://schemas.microsoft.com/office/drawing/2014/main" xmlns="" id="{D0FE0BEF-9395-43DE-8DCB-B4A3CE9DE0A7}"/>
                  </a:ext>
                </a:extLst>
              </p:cNvPr>
              <p:cNvSpPr txBox="1"/>
              <p:nvPr/>
            </p:nvSpPr>
            <p:spPr>
              <a:xfrm>
                <a:off x="8738308" y="4876146"/>
                <a:ext cx="65685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Licence No.</a:t>
                </a:r>
              </a:p>
            </p:txBody>
          </p:sp>
          <p:sp>
            <p:nvSpPr>
              <p:cNvPr id="73" name="Textfeld 79">
                <a:extLst>
                  <a:ext uri="{FF2B5EF4-FFF2-40B4-BE49-F238E27FC236}">
                    <a16:creationId xmlns:a16="http://schemas.microsoft.com/office/drawing/2014/main" xmlns="" id="{742AE954-5D5F-4C56-879B-B1A0D476659D}"/>
                  </a:ext>
                </a:extLst>
              </p:cNvPr>
              <p:cNvSpPr txBox="1"/>
              <p:nvPr/>
            </p:nvSpPr>
            <p:spPr>
              <a:xfrm>
                <a:off x="8744101" y="4721038"/>
                <a:ext cx="4815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Model</a:t>
                </a:r>
              </a:p>
            </p:txBody>
          </p:sp>
          <p:sp>
            <p:nvSpPr>
              <p:cNvPr id="74" name="Textfeld 79">
                <a:extLst>
                  <a:ext uri="{FF2B5EF4-FFF2-40B4-BE49-F238E27FC236}">
                    <a16:creationId xmlns:a16="http://schemas.microsoft.com/office/drawing/2014/main" xmlns="" id="{9F571FE1-A2E9-48B4-A3CA-825C44591E5C}"/>
                  </a:ext>
                </a:extLst>
              </p:cNvPr>
              <p:cNvSpPr txBox="1"/>
              <p:nvPr/>
            </p:nvSpPr>
            <p:spPr>
              <a:xfrm>
                <a:off x="8738308" y="5023027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Seats</a:t>
                </a:r>
              </a:p>
            </p:txBody>
          </p:sp>
          <p:sp>
            <p:nvSpPr>
              <p:cNvPr id="75" name="Textfeld 98">
                <a:extLst>
                  <a:ext uri="{FF2B5EF4-FFF2-40B4-BE49-F238E27FC236}">
                    <a16:creationId xmlns:a16="http://schemas.microsoft.com/office/drawing/2014/main" xmlns="" id="{D55C8A2D-944F-4983-816E-E3E323DDFFD4}"/>
                  </a:ext>
                </a:extLst>
              </p:cNvPr>
              <p:cNvSpPr txBox="1"/>
              <p:nvPr/>
            </p:nvSpPr>
            <p:spPr>
              <a:xfrm>
                <a:off x="9059738" y="4290794"/>
                <a:ext cx="12601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spc="300" dirty="0">
                    <a:solidFill>
                      <a:prstClr val="black"/>
                    </a:solidFill>
                    <a:latin typeface="Nunito" charset="0"/>
                    <a:ea typeface="Nunito" charset="0"/>
                    <a:cs typeface="Nunito" charset="0"/>
                  </a:rPr>
                  <a:t>Car Details</a:t>
                </a:r>
                <a:endParaRPr kumimoji="0" lang="de-DE" sz="1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xmlns="" id="{1D032A8F-5E50-4907-97BC-CE4207793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025" y="4703025"/>
                <a:ext cx="0" cy="849714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79">
                <a:extLst>
                  <a:ext uri="{FF2B5EF4-FFF2-40B4-BE49-F238E27FC236}">
                    <a16:creationId xmlns:a16="http://schemas.microsoft.com/office/drawing/2014/main" xmlns="" id="{7D1AF3B3-AD3B-4E49-B545-17323716B1D2}"/>
                  </a:ext>
                </a:extLst>
              </p:cNvPr>
              <p:cNvSpPr txBox="1"/>
              <p:nvPr/>
            </p:nvSpPr>
            <p:spPr>
              <a:xfrm>
                <a:off x="8738308" y="518927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Fuel</a:t>
                </a:r>
              </a:p>
            </p:txBody>
          </p:sp>
          <p:sp>
            <p:nvSpPr>
              <p:cNvPr id="82" name="Textfeld 79">
                <a:extLst>
                  <a:ext uri="{FF2B5EF4-FFF2-40B4-BE49-F238E27FC236}">
                    <a16:creationId xmlns:a16="http://schemas.microsoft.com/office/drawing/2014/main" xmlns="" id="{07B93C84-1FDF-4ECC-A54E-2FFD8CEE37C9}"/>
                  </a:ext>
                </a:extLst>
              </p:cNvPr>
              <p:cNvSpPr txBox="1"/>
              <p:nvPr/>
            </p:nvSpPr>
            <p:spPr>
              <a:xfrm>
                <a:off x="8732386" y="535154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Status</a:t>
                </a:r>
              </a:p>
            </p:txBody>
          </p:sp>
          <p:sp>
            <p:nvSpPr>
              <p:cNvPr id="83" name="Textfeld 79">
                <a:extLst>
                  <a:ext uri="{FF2B5EF4-FFF2-40B4-BE49-F238E27FC236}">
                    <a16:creationId xmlns:a16="http://schemas.microsoft.com/office/drawing/2014/main" xmlns="" id="{637A66E2-5721-420C-854D-BCB73B754275}"/>
                  </a:ext>
                </a:extLst>
              </p:cNvPr>
              <p:cNvSpPr txBox="1"/>
              <p:nvPr/>
            </p:nvSpPr>
            <p:spPr>
              <a:xfrm>
                <a:off x="9447903" y="4874279"/>
                <a:ext cx="9900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KA 05 MP 1234</a:t>
                </a:r>
              </a:p>
            </p:txBody>
          </p:sp>
          <p:sp>
            <p:nvSpPr>
              <p:cNvPr id="84" name="Textfeld 79">
                <a:extLst>
                  <a:ext uri="{FF2B5EF4-FFF2-40B4-BE49-F238E27FC236}">
                    <a16:creationId xmlns:a16="http://schemas.microsoft.com/office/drawing/2014/main" xmlns="" id="{DE91F9C4-8295-4E4B-9320-7B690D5E907F}"/>
                  </a:ext>
                </a:extLst>
              </p:cNvPr>
              <p:cNvSpPr txBox="1"/>
              <p:nvPr/>
            </p:nvSpPr>
            <p:spPr>
              <a:xfrm>
                <a:off x="9458548" y="4714873"/>
                <a:ext cx="7914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BMW 330d</a:t>
                </a:r>
              </a:p>
            </p:txBody>
          </p:sp>
          <p:sp>
            <p:nvSpPr>
              <p:cNvPr id="85" name="Textfeld 79">
                <a:extLst>
                  <a:ext uri="{FF2B5EF4-FFF2-40B4-BE49-F238E27FC236}">
                    <a16:creationId xmlns:a16="http://schemas.microsoft.com/office/drawing/2014/main" xmlns="" id="{AD21FF13-117C-4B71-9875-49A0406D33E3}"/>
                  </a:ext>
                </a:extLst>
              </p:cNvPr>
              <p:cNvSpPr txBox="1"/>
              <p:nvPr/>
            </p:nvSpPr>
            <p:spPr>
              <a:xfrm>
                <a:off x="9459899" y="5023974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5</a:t>
                </a:r>
              </a:p>
            </p:txBody>
          </p:sp>
          <p:sp>
            <p:nvSpPr>
              <p:cNvPr id="86" name="Textfeld 79">
                <a:extLst>
                  <a:ext uri="{FF2B5EF4-FFF2-40B4-BE49-F238E27FC236}">
                    <a16:creationId xmlns:a16="http://schemas.microsoft.com/office/drawing/2014/main" xmlns="" id="{CE41CD6F-3ED5-41EA-B60B-EA007F645A7A}"/>
                  </a:ext>
                </a:extLst>
              </p:cNvPr>
              <p:cNvSpPr txBox="1"/>
              <p:nvPr/>
            </p:nvSpPr>
            <p:spPr>
              <a:xfrm>
                <a:off x="9455691" y="5189272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Diesel</a:t>
                </a:r>
              </a:p>
            </p:txBody>
          </p:sp>
          <p:sp>
            <p:nvSpPr>
              <p:cNvPr id="87" name="Textfeld 79">
                <a:extLst>
                  <a:ext uri="{FF2B5EF4-FFF2-40B4-BE49-F238E27FC236}">
                    <a16:creationId xmlns:a16="http://schemas.microsoft.com/office/drawing/2014/main" xmlns="" id="{C783E1BA-AD76-4860-B4FA-914CFA373FD6}"/>
                  </a:ext>
                </a:extLst>
              </p:cNvPr>
              <p:cNvSpPr txBox="1"/>
              <p:nvPr/>
            </p:nvSpPr>
            <p:spPr>
              <a:xfrm>
                <a:off x="9450725" y="5346736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Available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xmlns="" id="{093ECE57-68E0-4BDD-A729-39B3752C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5869" y="4334821"/>
              <a:ext cx="1320854" cy="132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xmlns="" id="{F6725CD5-1A1D-4816-A492-99E38A02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44" y="2544684"/>
            <a:ext cx="2572737" cy="4341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756D7E-A11F-415F-80F9-07B16776B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34320" y="1612766"/>
            <a:ext cx="6076708" cy="246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637E9C-3217-4B2F-8536-823117A6C100}"/>
              </a:ext>
            </a:extLst>
          </p:cNvPr>
          <p:cNvSpPr txBox="1"/>
          <p:nvPr/>
        </p:nvSpPr>
        <p:spPr>
          <a:xfrm>
            <a:off x="8155844" y="225002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A92D7A8-B972-4590-93EC-1E9733924A33}"/>
              </a:ext>
            </a:extLst>
          </p:cNvPr>
          <p:cNvSpPr/>
          <p:nvPr/>
        </p:nvSpPr>
        <p:spPr>
          <a:xfrm>
            <a:off x="5827607" y="3149309"/>
            <a:ext cx="5822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66CC"/>
                </a:solidFill>
                <a:latin typeface="Nunito" panose="00000500000000000000" pitchFamily="2" charset="0"/>
              </a:rPr>
              <a:t>796E9ED479F15D064581DFA30575EF0910CB9706</a:t>
            </a:r>
          </a:p>
        </p:txBody>
      </p:sp>
    </p:spTree>
    <p:extLst>
      <p:ext uri="{BB962C8B-B14F-4D97-AF65-F5344CB8AC3E}">
        <p14:creationId xmlns:p14="http://schemas.microsoft.com/office/powerpoint/2010/main" val="20581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0DD7E1E1-8600-402B-9780-16BBF5978025}"/>
              </a:ext>
            </a:extLst>
          </p:cNvPr>
          <p:cNvSpPr/>
          <p:nvPr/>
        </p:nvSpPr>
        <p:spPr>
          <a:xfrm>
            <a:off x="2285667" y="1568026"/>
            <a:ext cx="3891679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OWNER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AC575291-091A-4A67-A093-8671321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71" y="1069233"/>
            <a:ext cx="2657103" cy="4725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BE97CE1-A3E2-451E-94A6-0E71E8D4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654" y="0"/>
            <a:ext cx="6858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05B9B667-AD95-4959-AFCC-3A78FAA11BB2}"/>
              </a:ext>
            </a:extLst>
          </p:cNvPr>
          <p:cNvSpPr/>
          <p:nvPr/>
        </p:nvSpPr>
        <p:spPr>
          <a:xfrm>
            <a:off x="5249482" y="4324745"/>
            <a:ext cx="3251273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CUSTOMER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38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xmlns="" id="{1A2C3264-5F38-4C28-8438-49DF60E8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527" y="1086251"/>
            <a:ext cx="2642686" cy="46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D5E96B-DA94-48B8-BCA2-D1AB16FB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5" t="14568" r="5491" b="71338"/>
          <a:stretch/>
        </p:blipFill>
        <p:spPr>
          <a:xfrm>
            <a:off x="4887263" y="1455310"/>
            <a:ext cx="6942912" cy="97377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31B4C39E-0F9F-4434-BDAC-C4342DA46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4" t="16693" r="5331" b="66410"/>
          <a:stretch/>
        </p:blipFill>
        <p:spPr>
          <a:xfrm>
            <a:off x="4679495" y="1573282"/>
            <a:ext cx="7106106" cy="93375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xmlns="" id="{1F940320-52B0-44E1-99EA-478B9B119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2" b="68148"/>
          <a:stretch/>
        </p:blipFill>
        <p:spPr>
          <a:xfrm>
            <a:off x="4249676" y="1481465"/>
            <a:ext cx="8271508" cy="106365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7597B2D-A579-4686-8200-4CCCC0A3F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2" t="21603" b="37384"/>
          <a:stretch/>
        </p:blipFill>
        <p:spPr>
          <a:xfrm>
            <a:off x="3735641" y="2429088"/>
            <a:ext cx="8920662" cy="420198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29CB92C4-4070-4B0E-84B9-6043284C96A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/>
          <a:srcRect t="31465" r="53301" b="40846"/>
          <a:stretch/>
        </p:blipFill>
        <p:spPr>
          <a:xfrm>
            <a:off x="-267325" y="3793348"/>
            <a:ext cx="4914560" cy="203977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xmlns="" id="{A10F1822-2792-4462-8C12-0652FAB9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01" y="256398"/>
            <a:ext cx="772247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  <a:latin typeface="Nunito" charset="0"/>
                <a:ea typeface="Nunito" charset="0"/>
                <a:cs typeface="Nunito" charset="0"/>
              </a:rPr>
              <a:t>Fully Transparent Network</a:t>
            </a:r>
            <a:endParaRPr lang="en-IN" dirty="0">
              <a:solidFill>
                <a:srgbClr val="002060"/>
              </a:solidFill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03" y="2604689"/>
            <a:ext cx="1620000" cy="1620000"/>
          </a:xfrm>
          <a:prstGeom prst="rect">
            <a:avLst/>
          </a:prstGeom>
        </p:spPr>
      </p:pic>
      <p:pic>
        <p:nvPicPr>
          <p:cNvPr id="6" name="Bild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30" y="2604689"/>
            <a:ext cx="1620000" cy="1620000"/>
          </a:xfrm>
          <a:prstGeom prst="rect">
            <a:avLst/>
          </a:prstGeom>
        </p:spPr>
      </p:pic>
      <p:pic>
        <p:nvPicPr>
          <p:cNvPr id="10" name="Bild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857" y="2604689"/>
            <a:ext cx="162000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9DD707A-2A20-4DE1-AA20-E2B3DD6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85725"/>
            <a:ext cx="8439150" cy="6329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466A2A-F989-4520-8ECF-DEBAB9EC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0" y="2560607"/>
            <a:ext cx="26822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  <a:t>YOU </a:t>
            </a:r>
            <a:r>
              <a:rPr lang="en-I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  <a:t/>
            </a:r>
            <a:br>
              <a:rPr lang="en-I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</a:br>
            <a:r>
              <a:rPr lang="en-I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  <a:t>JUST GOT </a:t>
            </a:r>
            <a: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  <a:t/>
            </a:r>
            <a:b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</a:br>
            <a:r>
              <a:rPr lang="en-IN" dirty="0">
                <a:solidFill>
                  <a:srgbClr val="8DE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unito" charset="0"/>
                <a:ea typeface="Nunito" charset="0"/>
                <a:cs typeface="Nunito" charset="0"/>
              </a:rPr>
              <a:t>SERVED</a:t>
            </a:r>
          </a:p>
        </p:txBody>
      </p:sp>
    </p:spTree>
    <p:extLst>
      <p:ext uri="{BB962C8B-B14F-4D97-AF65-F5344CB8AC3E}">
        <p14:creationId xmlns:p14="http://schemas.microsoft.com/office/powerpoint/2010/main" val="300575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8906918" y="1088376"/>
            <a:ext cx="333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Single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Student at Christ University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32422" y="4478886"/>
            <a:ext cx="217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Samsung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Galaxy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53572" y="4568092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199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4438" y="5686222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-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84%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30k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Degree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588831" y="1027856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Gerade Verbindung 60"/>
          <p:cNvCxnSpPr>
            <a:stCxn id="25" idx="4"/>
          </p:cNvCxnSpPr>
          <p:nvPr/>
        </p:nvCxnSpPr>
        <p:spPr>
          <a:xfrm>
            <a:off x="6720813" y="1291819"/>
            <a:ext cx="0" cy="270844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/>
        </p:nvCxnSpPr>
        <p:spPr>
          <a:xfrm>
            <a:off x="6594968" y="1427241"/>
            <a:ext cx="247481" cy="0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22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404048" y="450180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yoga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8588859" y="4481931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88949" y="4505304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dogs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9260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JAIN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 is an exchange student from Delhi and studies at the CU in Bengaluru.</a:t>
            </a: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Delhi,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1" y="4266684"/>
            <a:ext cx="662799" cy="69094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37" y="4263209"/>
            <a:ext cx="753454" cy="68240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31" y="4324744"/>
            <a:ext cx="680038" cy="56172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48" y="5932958"/>
            <a:ext cx="570644" cy="570644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32" y="5980326"/>
            <a:ext cx="554675" cy="503783"/>
          </a:xfrm>
          <a:prstGeom prst="rect">
            <a:avLst/>
          </a:prstGeom>
        </p:spPr>
      </p:pic>
      <p:pic>
        <p:nvPicPr>
          <p:cNvPr id="76" name="Bild 7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10" y="5958007"/>
            <a:ext cx="550886" cy="550886"/>
          </a:xfrm>
          <a:prstGeom prst="rect">
            <a:avLst/>
          </a:prstGeom>
        </p:spPr>
      </p:pic>
      <p:pic>
        <p:nvPicPr>
          <p:cNvPr id="77" name="Bild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6" y="5958007"/>
            <a:ext cx="518312" cy="5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114" y="-5443"/>
            <a:ext cx="6858000" cy="6858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xmlns="" id="{73F75D4A-AC31-456D-B4D3-94D839212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57" y="1099457"/>
            <a:ext cx="2634343" cy="4648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8D00943-2A33-4442-9CDB-234446A7F73C}"/>
              </a:ext>
            </a:extLst>
          </p:cNvPr>
          <p:cNvSpPr txBox="1"/>
          <p:nvPr/>
        </p:nvSpPr>
        <p:spPr>
          <a:xfrm>
            <a:off x="5584371" y="2869559"/>
            <a:ext cx="3876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FCDA65"/>
                </a:solidFill>
                <a:latin typeface="Nunito" panose="00000500000000000000" pitchFamily="2" charset="0"/>
              </a:rPr>
              <a:t>CARMA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xmlns="" id="{4719C584-156B-4E89-8EA6-42C1A111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16" y="2455545"/>
            <a:ext cx="1746423" cy="1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4CF2059A-569B-40A4-B788-B375B8539217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6" name="Picture 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BFA97611-6AF4-4A03-A212-21B50323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0351"/>
              <a:ext cx="2656774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07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13C87987-4BD2-4EBB-8868-CA6ABC41B2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4E31429B-E7A2-4D01-A6FA-A067CB8E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00191"/>
              <a:ext cx="2655765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10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38EB1878-ECC7-4FC3-BE52-DFADDDB1DF63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5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xmlns="" id="{9E21B5BA-1E67-4283-8862-B259563C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6324"/>
              <a:ext cx="2656774" cy="47274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93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xmlns="" id="{8EBCF0DA-D9E0-47F3-9EA4-C3543E73171E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xmlns="" id="{F026982F-B44B-4BCC-BACF-D12F7986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61" y="1116324"/>
              <a:ext cx="2672080" cy="47288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xmlns="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6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3620"/>
      </a:accent1>
      <a:accent2>
        <a:srgbClr val="E28F7C"/>
      </a:accent2>
      <a:accent3>
        <a:srgbClr val="FF0000"/>
      </a:accent3>
      <a:accent4>
        <a:srgbClr val="E70F6C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1">
      <a:majorFont>
        <a:latin typeface="AvantGarde LT Book"/>
        <a:ea typeface=""/>
        <a:cs typeface=""/>
      </a:majorFont>
      <a:minorFont>
        <a:latin typeface="AvantGarde LT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Props1.xml><?xml version="1.0" encoding="utf-8"?>
<ds:datastoreItem xmlns:ds="http://schemas.openxmlformats.org/officeDocument/2006/customXml" ds:itemID="{0527D8A0-F2E7-4CEC-AB30-3513988EEE4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F6D6670-CC8A-4E78-BF68-D649FB692E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318C71A-1338-48CF-864E-346D3A3893C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235</Words>
  <Application>Microsoft Macintosh PowerPoint</Application>
  <PresentationFormat>Breitbild</PresentationFormat>
  <Paragraphs>113</Paragraphs>
  <Slides>34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34</vt:i4>
      </vt:variant>
    </vt:vector>
  </HeadingPairs>
  <TitlesOfParts>
    <vt:vector size="42" baseType="lpstr">
      <vt:lpstr>AvantGarde LT Book</vt:lpstr>
      <vt:lpstr>Calibri</vt:lpstr>
      <vt:lpstr>Calibri Light</vt:lpstr>
      <vt:lpstr>Nunito</vt:lpstr>
      <vt:lpstr>Open Sans</vt:lpstr>
      <vt:lpstr>Arial</vt:lpstr>
      <vt:lpstr>Office Theme</vt:lpstr>
      <vt:lpstr>Office-Design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HOW DOES IT WORK?</vt:lpstr>
      <vt:lpstr>PARTICIPANTS</vt:lpstr>
      <vt:lpstr>PowerPoint-Präsentation</vt:lpstr>
      <vt:lpstr>PowerPoint-Präsentation</vt:lpstr>
      <vt:lpstr>PowerPoint-Präsentation</vt:lpstr>
      <vt:lpstr>CARS</vt:lpstr>
      <vt:lpstr>TRANSACTIONS</vt:lpstr>
      <vt:lpstr>RENTING 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Fully Transparent Network</vt:lpstr>
      <vt:lpstr>YOU  JUST GOT  SERVED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</dc:title>
  <dc:creator>Maheep Bhagwani</dc:creator>
  <cp:lastModifiedBy>k40373</cp:lastModifiedBy>
  <cp:revision>108</cp:revision>
  <dcterms:created xsi:type="dcterms:W3CDTF">2018-02-18T16:37:29Z</dcterms:created>
  <dcterms:modified xsi:type="dcterms:W3CDTF">2018-02-23T16:41:09Z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